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7" r:id="rId6"/>
    <p:sldId id="262" r:id="rId7"/>
    <p:sldId id="268" r:id="rId8"/>
    <p:sldId id="263" r:id="rId9"/>
    <p:sldId id="264" r:id="rId10"/>
    <p:sldId id="265" r:id="rId11"/>
    <p:sldId id="269" r:id="rId12"/>
    <p:sldId id="272" r:id="rId13"/>
    <p:sldId id="271" r:id="rId14"/>
    <p:sldId id="276" r:id="rId15"/>
    <p:sldId id="273" r:id="rId16"/>
    <p:sldId id="277" r:id="rId17"/>
    <p:sldId id="278" r:id="rId18"/>
    <p:sldId id="279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B009C"/>
    <a:srgbClr val="00008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48" autoAdjust="0"/>
  </p:normalViewPr>
  <p:slideViewPr>
    <p:cSldViewPr>
      <p:cViewPr>
        <p:scale>
          <a:sx n="70" d="100"/>
          <a:sy n="70" d="100"/>
        </p:scale>
        <p:origin x="-1810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766066396663"/>
          <c:y val="4.6269338129096768E-2"/>
          <c:w val="0.82535164347912904"/>
          <c:h val="0.828339385901566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Sistema Antigo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1687287271111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050358041025746E-2"/>
                  <c:y val="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30214824615506E-2"/>
                  <c:y val="8.083499182516860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240286432820594E-2"/>
                  <c:y val="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4020000"/>
              <a:lstStyle/>
              <a:p>
                <a:pPr>
                  <a:defRPr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Consumo (KWh)</c:v>
                </c:pt>
                <c:pt idx="1">
                  <c:v>Conta* (R$)</c:v>
                </c:pt>
                <c:pt idx="2">
                  <c:v>Manutenção (R$)</c:v>
                </c:pt>
                <c:pt idx="3">
                  <c:v>Custo mensal (R$)</c:v>
                </c:pt>
              </c:strCache>
            </c:strRef>
          </c:cat>
          <c:val>
            <c:numRef>
              <c:f>Plan1!$B$2:$B$5</c:f>
              <c:numCache>
                <c:formatCode>_("R$"* #,##0.00_);_("R$"* \(#,##0.00\);_("R$"* "-"??_);_(@_)</c:formatCode>
                <c:ptCount val="4"/>
                <c:pt idx="0" formatCode="#,##0">
                  <c:v>74478</c:v>
                </c:pt>
                <c:pt idx="1">
                  <c:v>41368</c:v>
                </c:pt>
                <c:pt idx="2">
                  <c:v>5985</c:v>
                </c:pt>
                <c:pt idx="3">
                  <c:v>47353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Sistema LED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1.6033572027350496E-2"/>
                  <c:y val="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30214824615388E-2"/>
                  <c:y val="1.1023080768803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223500419145348E-2"/>
                  <c:y val="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3960000"/>
              <a:lstStyle/>
              <a:p>
                <a:pPr>
                  <a:defRPr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Consumo (KWh)</c:v>
                </c:pt>
                <c:pt idx="1">
                  <c:v>Conta* (R$)</c:v>
                </c:pt>
                <c:pt idx="2">
                  <c:v>Manutenção (R$)</c:v>
                </c:pt>
                <c:pt idx="3">
                  <c:v>Custo mensal (R$)</c:v>
                </c:pt>
              </c:strCache>
            </c:strRef>
          </c:cat>
          <c:val>
            <c:numRef>
              <c:f>Plan1!$C$2:$C$5</c:f>
              <c:numCache>
                <c:formatCode>_("R$"* #,##0.00_);_("R$"* \(#,##0.00\);_("R$"* "-"??_);_(@_)</c:formatCode>
                <c:ptCount val="4"/>
                <c:pt idx="0" formatCode="#,##0">
                  <c:v>44906</c:v>
                </c:pt>
                <c:pt idx="1">
                  <c:v>26999</c:v>
                </c:pt>
                <c:pt idx="2">
                  <c:v>2499</c:v>
                </c:pt>
                <c:pt idx="3">
                  <c:v>29498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85504"/>
        <c:axId val="172945792"/>
      </c:barChart>
      <c:catAx>
        <c:axId val="172885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72945792"/>
        <c:crosses val="autoZero"/>
        <c:auto val="1"/>
        <c:lblAlgn val="ctr"/>
        <c:lblOffset val="100"/>
        <c:noMultiLvlLbl val="0"/>
      </c:catAx>
      <c:valAx>
        <c:axId val="172945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72885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F19E1-B4AE-4F51-8F2D-4A8F8A90183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981EC93-BE31-4695-B6EA-CF4B50431BEF}">
      <dgm:prSet phldrT="[Texto]"/>
      <dgm:spPr/>
      <dgm:t>
        <a:bodyPr/>
        <a:lstStyle/>
        <a:p>
          <a:r>
            <a:rPr lang="pt-BR" dirty="0" smtClean="0"/>
            <a:t>junho/2017</a:t>
          </a:r>
          <a:endParaRPr lang="pt-BR" dirty="0"/>
        </a:p>
      </dgm:t>
    </dgm:pt>
    <dgm:pt modelId="{170C827C-20A6-42A0-9C2B-707BDD51263F}" type="parTrans" cxnId="{D47C8F15-F936-4CE3-973C-35A3EEF31F19}">
      <dgm:prSet/>
      <dgm:spPr/>
      <dgm:t>
        <a:bodyPr/>
        <a:lstStyle/>
        <a:p>
          <a:endParaRPr lang="pt-BR"/>
        </a:p>
      </dgm:t>
    </dgm:pt>
    <dgm:pt modelId="{F6B8A967-605C-4E11-9495-14C3D38DA778}" type="sibTrans" cxnId="{D47C8F15-F936-4CE3-973C-35A3EEF31F19}">
      <dgm:prSet/>
      <dgm:spPr/>
      <dgm:t>
        <a:bodyPr/>
        <a:lstStyle/>
        <a:p>
          <a:endParaRPr lang="pt-BR"/>
        </a:p>
      </dgm:t>
    </dgm:pt>
    <dgm:pt modelId="{AB67B171-BDDF-4953-B890-EBD2FCE34AA8}">
      <dgm:prSet phldrT="[Texto]"/>
      <dgm:spPr/>
      <dgm:t>
        <a:bodyPr/>
        <a:lstStyle/>
        <a:p>
          <a:r>
            <a:rPr lang="pt-BR" dirty="0" smtClean="0"/>
            <a:t>Inclusão do modernização na revisão do Plano Diretor</a:t>
          </a:r>
          <a:endParaRPr lang="pt-BR" dirty="0"/>
        </a:p>
      </dgm:t>
    </dgm:pt>
    <dgm:pt modelId="{7C980588-90C4-4FD1-8F3A-0EFAEB0B4DF0}" type="parTrans" cxnId="{48D60855-ABAD-409B-8184-240CD0397DA1}">
      <dgm:prSet/>
      <dgm:spPr/>
      <dgm:t>
        <a:bodyPr/>
        <a:lstStyle/>
        <a:p>
          <a:endParaRPr lang="pt-BR"/>
        </a:p>
      </dgm:t>
    </dgm:pt>
    <dgm:pt modelId="{4C63523D-C7C9-4A47-8D9D-AC333972AC4B}" type="sibTrans" cxnId="{48D60855-ABAD-409B-8184-240CD0397DA1}">
      <dgm:prSet/>
      <dgm:spPr/>
      <dgm:t>
        <a:bodyPr/>
        <a:lstStyle/>
        <a:p>
          <a:endParaRPr lang="pt-BR"/>
        </a:p>
      </dgm:t>
    </dgm:pt>
    <dgm:pt modelId="{930283D9-6667-4903-848A-886E32729628}">
      <dgm:prSet phldrT="[Texto]"/>
      <dgm:spPr/>
      <dgm:t>
        <a:bodyPr/>
        <a:lstStyle/>
        <a:p>
          <a:r>
            <a:rPr lang="pt-BR" dirty="0" smtClean="0"/>
            <a:t>abril/2018</a:t>
          </a:r>
          <a:endParaRPr lang="pt-BR" dirty="0"/>
        </a:p>
      </dgm:t>
    </dgm:pt>
    <dgm:pt modelId="{83D629F6-3A13-48D2-8BCE-2F8751241ACB}" type="parTrans" cxnId="{F18643FC-43B5-49AD-B1BB-1CBFE35A3D5D}">
      <dgm:prSet/>
      <dgm:spPr/>
      <dgm:t>
        <a:bodyPr/>
        <a:lstStyle/>
        <a:p>
          <a:endParaRPr lang="pt-BR"/>
        </a:p>
      </dgm:t>
    </dgm:pt>
    <dgm:pt modelId="{B7D6671F-1ED7-44AC-AF76-DCDB45796D31}" type="sibTrans" cxnId="{F18643FC-43B5-49AD-B1BB-1CBFE35A3D5D}">
      <dgm:prSet/>
      <dgm:spPr/>
      <dgm:t>
        <a:bodyPr/>
        <a:lstStyle/>
        <a:p>
          <a:endParaRPr lang="pt-BR"/>
        </a:p>
      </dgm:t>
    </dgm:pt>
    <dgm:pt modelId="{EA128FCD-92CC-4FC1-B117-CF01162D959A}">
      <dgm:prSet phldrT="[Texto]"/>
      <dgm:spPr/>
      <dgm:t>
        <a:bodyPr/>
        <a:lstStyle/>
        <a:p>
          <a:r>
            <a:rPr lang="pt-BR" dirty="0" smtClean="0"/>
            <a:t>Aprovação do novo Plano Diretor</a:t>
          </a:r>
          <a:endParaRPr lang="pt-BR" dirty="0"/>
        </a:p>
      </dgm:t>
    </dgm:pt>
    <dgm:pt modelId="{84E8D1B9-C573-4A5D-A6D9-D34F287586B5}" type="parTrans" cxnId="{51741DE7-08DC-4EDF-AA6F-49A57E212E42}">
      <dgm:prSet/>
      <dgm:spPr/>
      <dgm:t>
        <a:bodyPr/>
        <a:lstStyle/>
        <a:p>
          <a:endParaRPr lang="pt-BR"/>
        </a:p>
      </dgm:t>
    </dgm:pt>
    <dgm:pt modelId="{3425EA78-26EF-42C1-BA52-4C445A367F8D}" type="sibTrans" cxnId="{51741DE7-08DC-4EDF-AA6F-49A57E212E42}">
      <dgm:prSet/>
      <dgm:spPr/>
      <dgm:t>
        <a:bodyPr/>
        <a:lstStyle/>
        <a:p>
          <a:endParaRPr lang="pt-BR"/>
        </a:p>
      </dgm:t>
    </dgm:pt>
    <dgm:pt modelId="{A51E4DEE-1E50-4AB7-9723-056FBC251B87}">
      <dgm:prSet phldrT="[Texto]"/>
      <dgm:spPr/>
      <dgm:t>
        <a:bodyPr/>
        <a:lstStyle/>
        <a:p>
          <a:r>
            <a:rPr lang="pt-BR" dirty="0" smtClean="0"/>
            <a:t>julho/2018</a:t>
          </a:r>
          <a:endParaRPr lang="pt-BR" dirty="0"/>
        </a:p>
      </dgm:t>
    </dgm:pt>
    <dgm:pt modelId="{1C5227E6-16E6-4465-AFA3-6AAE324C7B0B}" type="parTrans" cxnId="{ED2BE29B-5BC4-4658-80CE-BC7D64E4743E}">
      <dgm:prSet/>
      <dgm:spPr/>
      <dgm:t>
        <a:bodyPr/>
        <a:lstStyle/>
        <a:p>
          <a:endParaRPr lang="pt-BR"/>
        </a:p>
      </dgm:t>
    </dgm:pt>
    <dgm:pt modelId="{B0844512-46F8-4934-BB84-C81DED9E77A4}" type="sibTrans" cxnId="{ED2BE29B-5BC4-4658-80CE-BC7D64E4743E}">
      <dgm:prSet/>
      <dgm:spPr/>
      <dgm:t>
        <a:bodyPr/>
        <a:lstStyle/>
        <a:p>
          <a:endParaRPr lang="pt-BR"/>
        </a:p>
      </dgm:t>
    </dgm:pt>
    <dgm:pt modelId="{7935F484-514D-4E03-9FBA-AD8E0BC2BD40}">
      <dgm:prSet phldrT="[Texto]"/>
      <dgm:spPr/>
      <dgm:t>
        <a:bodyPr/>
        <a:lstStyle/>
        <a:p>
          <a:r>
            <a:rPr lang="pt-BR" dirty="0" smtClean="0"/>
            <a:t>Estudo de viabilidade do projeto pela Câmara Técnica</a:t>
          </a:r>
          <a:endParaRPr lang="pt-BR" dirty="0"/>
        </a:p>
      </dgm:t>
    </dgm:pt>
    <dgm:pt modelId="{A577451B-6885-4AFE-B07B-ED8034D4F3B4}" type="parTrans" cxnId="{10A80D2C-0E1C-469F-873D-AAF62CBC042A}">
      <dgm:prSet/>
      <dgm:spPr/>
      <dgm:t>
        <a:bodyPr/>
        <a:lstStyle/>
        <a:p>
          <a:endParaRPr lang="pt-BR"/>
        </a:p>
      </dgm:t>
    </dgm:pt>
    <dgm:pt modelId="{6324949B-DE78-4431-9397-13D1FE9344C5}" type="sibTrans" cxnId="{10A80D2C-0E1C-469F-873D-AAF62CBC042A}">
      <dgm:prSet/>
      <dgm:spPr/>
      <dgm:t>
        <a:bodyPr/>
        <a:lstStyle/>
        <a:p>
          <a:endParaRPr lang="pt-BR"/>
        </a:p>
      </dgm:t>
    </dgm:pt>
    <dgm:pt modelId="{92A4628B-03B2-4C3D-897C-A57D445ABBEC}">
      <dgm:prSet phldrT="[Texto]"/>
      <dgm:spPr/>
      <dgm:t>
        <a:bodyPr/>
        <a:lstStyle/>
        <a:p>
          <a:r>
            <a:rPr lang="pt-BR" dirty="0" smtClean="0"/>
            <a:t>julho/2018</a:t>
          </a:r>
          <a:endParaRPr lang="pt-BR" dirty="0"/>
        </a:p>
      </dgm:t>
    </dgm:pt>
    <dgm:pt modelId="{C13B7CD8-0782-4F48-8D32-02484CB957A9}" type="parTrans" cxnId="{C034DDD5-B9C7-4221-9F9A-A3BC45D5B667}">
      <dgm:prSet/>
      <dgm:spPr/>
      <dgm:t>
        <a:bodyPr/>
        <a:lstStyle/>
        <a:p>
          <a:endParaRPr lang="pt-BR"/>
        </a:p>
      </dgm:t>
    </dgm:pt>
    <dgm:pt modelId="{D2602BA2-4B89-4460-84DA-6EB29C34343F}" type="sibTrans" cxnId="{C034DDD5-B9C7-4221-9F9A-A3BC45D5B667}">
      <dgm:prSet/>
      <dgm:spPr/>
      <dgm:t>
        <a:bodyPr/>
        <a:lstStyle/>
        <a:p>
          <a:endParaRPr lang="pt-BR"/>
        </a:p>
      </dgm:t>
    </dgm:pt>
    <dgm:pt modelId="{8EF5EEDE-F40C-4223-A6A0-2B588EC3714E}">
      <dgm:prSet phldrT="[Texto]"/>
      <dgm:spPr/>
      <dgm:t>
        <a:bodyPr/>
        <a:lstStyle/>
        <a:p>
          <a:r>
            <a:rPr lang="pt-BR" dirty="0" smtClean="0"/>
            <a:t>Estudo de viabilidade do projeto pela Câmara Técnica</a:t>
          </a:r>
          <a:endParaRPr lang="pt-BR" dirty="0"/>
        </a:p>
      </dgm:t>
    </dgm:pt>
    <dgm:pt modelId="{E72481DB-4275-4495-9A2D-848AABE135BA}" type="parTrans" cxnId="{B7E03A3F-D47D-4C9E-BCD9-86D930D75904}">
      <dgm:prSet/>
      <dgm:spPr/>
      <dgm:t>
        <a:bodyPr/>
        <a:lstStyle/>
        <a:p>
          <a:endParaRPr lang="pt-BR"/>
        </a:p>
      </dgm:t>
    </dgm:pt>
    <dgm:pt modelId="{903CDE29-C06F-4A16-8FC3-1BF32D65C729}" type="sibTrans" cxnId="{B7E03A3F-D47D-4C9E-BCD9-86D930D75904}">
      <dgm:prSet/>
      <dgm:spPr/>
      <dgm:t>
        <a:bodyPr/>
        <a:lstStyle/>
        <a:p>
          <a:endParaRPr lang="pt-BR"/>
        </a:p>
      </dgm:t>
    </dgm:pt>
    <dgm:pt modelId="{4974CE09-6374-44E5-88F6-89B97F3CEAAC}">
      <dgm:prSet phldrT="[Texto]"/>
      <dgm:spPr/>
      <dgm:t>
        <a:bodyPr/>
        <a:lstStyle/>
        <a:p>
          <a:r>
            <a:rPr lang="pt-BR" dirty="0" smtClean="0"/>
            <a:t>setembro/2018</a:t>
          </a:r>
          <a:endParaRPr lang="pt-BR" dirty="0"/>
        </a:p>
      </dgm:t>
    </dgm:pt>
    <dgm:pt modelId="{43F62D27-6955-48FE-85FF-D93EF942EC91}" type="parTrans" cxnId="{BF12FDA0-1924-48A6-BCA9-0796CD496DEB}">
      <dgm:prSet/>
      <dgm:spPr/>
      <dgm:t>
        <a:bodyPr/>
        <a:lstStyle/>
        <a:p>
          <a:endParaRPr lang="pt-BR"/>
        </a:p>
      </dgm:t>
    </dgm:pt>
    <dgm:pt modelId="{2C848923-8459-413F-81E3-1BF1AAE91DFC}" type="sibTrans" cxnId="{BF12FDA0-1924-48A6-BCA9-0796CD496DEB}">
      <dgm:prSet/>
      <dgm:spPr/>
      <dgm:t>
        <a:bodyPr/>
        <a:lstStyle/>
        <a:p>
          <a:endParaRPr lang="pt-BR"/>
        </a:p>
      </dgm:t>
    </dgm:pt>
    <dgm:pt modelId="{6F25E362-D74D-4309-8DB5-AA057AFDCBE0}">
      <dgm:prSet phldrT="[Texto]"/>
      <dgm:spPr/>
      <dgm:t>
        <a:bodyPr/>
        <a:lstStyle/>
        <a:p>
          <a:r>
            <a:rPr lang="pt-BR" dirty="0" smtClean="0"/>
            <a:t>Contratação da empresa para modernização do sistema</a:t>
          </a:r>
          <a:endParaRPr lang="pt-BR" dirty="0"/>
        </a:p>
      </dgm:t>
    </dgm:pt>
    <dgm:pt modelId="{231E1EDC-E647-487E-BA45-174819A83751}" type="parTrans" cxnId="{8F0AEDEC-8BD9-4E3B-815A-478C0ECB9288}">
      <dgm:prSet/>
      <dgm:spPr/>
      <dgm:t>
        <a:bodyPr/>
        <a:lstStyle/>
        <a:p>
          <a:endParaRPr lang="pt-BR"/>
        </a:p>
      </dgm:t>
    </dgm:pt>
    <dgm:pt modelId="{2624D7EE-B34A-49AA-8601-4654F1D388CE}" type="sibTrans" cxnId="{8F0AEDEC-8BD9-4E3B-815A-478C0ECB9288}">
      <dgm:prSet/>
      <dgm:spPr/>
      <dgm:t>
        <a:bodyPr/>
        <a:lstStyle/>
        <a:p>
          <a:endParaRPr lang="pt-BR"/>
        </a:p>
      </dgm:t>
    </dgm:pt>
    <dgm:pt modelId="{5B8E8796-4858-43B5-B66C-C432B5CC083E}">
      <dgm:prSet phldrT="[Texto]"/>
      <dgm:spPr/>
      <dgm:t>
        <a:bodyPr/>
        <a:lstStyle/>
        <a:p>
          <a:r>
            <a:rPr lang="pt-BR" dirty="0" smtClean="0"/>
            <a:t>dezembro/2018</a:t>
          </a:r>
          <a:endParaRPr lang="pt-BR" dirty="0"/>
        </a:p>
      </dgm:t>
    </dgm:pt>
    <dgm:pt modelId="{B30341EC-C41F-4547-BAAC-8D7D6B6F9E54}" type="parTrans" cxnId="{2F133AEC-0458-4D2F-A42F-69D2667B7F6F}">
      <dgm:prSet/>
      <dgm:spPr/>
      <dgm:t>
        <a:bodyPr/>
        <a:lstStyle/>
        <a:p>
          <a:endParaRPr lang="pt-BR"/>
        </a:p>
      </dgm:t>
    </dgm:pt>
    <dgm:pt modelId="{09961139-9453-4392-B34D-54F7720D74E1}" type="sibTrans" cxnId="{2F133AEC-0458-4D2F-A42F-69D2667B7F6F}">
      <dgm:prSet/>
      <dgm:spPr/>
      <dgm:t>
        <a:bodyPr/>
        <a:lstStyle/>
        <a:p>
          <a:endParaRPr lang="pt-BR"/>
        </a:p>
      </dgm:t>
    </dgm:pt>
    <dgm:pt modelId="{C5724FAB-22DE-41E8-9224-4E81CDE5A06D}">
      <dgm:prSet phldrT="[Texto]"/>
      <dgm:spPr/>
      <dgm:t>
        <a:bodyPr/>
        <a:lstStyle/>
        <a:p>
          <a:r>
            <a:rPr lang="pt-BR" dirty="0" smtClean="0"/>
            <a:t>Final do serviço de substituição das luminárias</a:t>
          </a:r>
          <a:endParaRPr lang="pt-BR" dirty="0"/>
        </a:p>
      </dgm:t>
    </dgm:pt>
    <dgm:pt modelId="{5B0B53F7-3962-43F3-8EF3-ADBD6A24ADA0}" type="parTrans" cxnId="{4572B587-EBFC-4310-80F6-8595E45D755E}">
      <dgm:prSet/>
      <dgm:spPr/>
      <dgm:t>
        <a:bodyPr/>
        <a:lstStyle/>
        <a:p>
          <a:endParaRPr lang="pt-BR"/>
        </a:p>
      </dgm:t>
    </dgm:pt>
    <dgm:pt modelId="{843EB014-00A0-4841-BCD2-07A37F8E4FC7}" type="sibTrans" cxnId="{4572B587-EBFC-4310-80F6-8595E45D755E}">
      <dgm:prSet/>
      <dgm:spPr/>
      <dgm:t>
        <a:bodyPr/>
        <a:lstStyle/>
        <a:p>
          <a:endParaRPr lang="pt-BR"/>
        </a:p>
      </dgm:t>
    </dgm:pt>
    <dgm:pt modelId="{415B6124-70F7-4CB0-8F1B-0FA177AAD0A8}">
      <dgm:prSet phldrT="[Texto]"/>
      <dgm:spPr/>
      <dgm:t>
        <a:bodyPr/>
        <a:lstStyle/>
        <a:p>
          <a:r>
            <a:rPr lang="pt-BR" dirty="0" smtClean="0"/>
            <a:t>janeiro/2019</a:t>
          </a:r>
          <a:endParaRPr lang="pt-BR" dirty="0"/>
        </a:p>
      </dgm:t>
    </dgm:pt>
    <dgm:pt modelId="{183FAF81-A150-4BA7-B155-ECD293700B0D}" type="parTrans" cxnId="{6F677F1C-CDED-403C-8DFC-4F167DED1EF2}">
      <dgm:prSet/>
      <dgm:spPr/>
      <dgm:t>
        <a:bodyPr/>
        <a:lstStyle/>
        <a:p>
          <a:endParaRPr lang="pt-BR"/>
        </a:p>
      </dgm:t>
    </dgm:pt>
    <dgm:pt modelId="{F5545EB6-482F-4CC0-8E90-20BFFCE77E79}" type="sibTrans" cxnId="{6F677F1C-CDED-403C-8DFC-4F167DED1EF2}">
      <dgm:prSet/>
      <dgm:spPr/>
      <dgm:t>
        <a:bodyPr/>
        <a:lstStyle/>
        <a:p>
          <a:endParaRPr lang="pt-BR"/>
        </a:p>
      </dgm:t>
    </dgm:pt>
    <dgm:pt modelId="{439FCC80-8F3C-42AC-9248-DD70EA2787A4}">
      <dgm:prSet phldrT="[Texto]"/>
      <dgm:spPr/>
      <dgm:t>
        <a:bodyPr/>
        <a:lstStyle/>
        <a:p>
          <a:r>
            <a:rPr lang="pt-BR" dirty="0" smtClean="0"/>
            <a:t>Solicitação de revisão da conta de iluminação à COPEL</a:t>
          </a:r>
          <a:endParaRPr lang="pt-BR" dirty="0"/>
        </a:p>
      </dgm:t>
    </dgm:pt>
    <dgm:pt modelId="{B0A1FDD5-CFDD-45D3-9AAD-49014E9BE32E}" type="parTrans" cxnId="{AAFC836F-F45C-4F78-BE88-0CEE48D7A366}">
      <dgm:prSet/>
      <dgm:spPr/>
      <dgm:t>
        <a:bodyPr/>
        <a:lstStyle/>
        <a:p>
          <a:endParaRPr lang="pt-BR"/>
        </a:p>
      </dgm:t>
    </dgm:pt>
    <dgm:pt modelId="{C89D1A11-A368-4BB8-91BD-BCDEAC053D71}" type="sibTrans" cxnId="{AAFC836F-F45C-4F78-BE88-0CEE48D7A366}">
      <dgm:prSet/>
      <dgm:spPr/>
      <dgm:t>
        <a:bodyPr/>
        <a:lstStyle/>
        <a:p>
          <a:endParaRPr lang="pt-BR"/>
        </a:p>
      </dgm:t>
    </dgm:pt>
    <dgm:pt modelId="{12A89A4B-2E58-4DD3-A573-27E244DCC840}" type="pres">
      <dgm:prSet presAssocID="{291F19E1-B4AE-4F51-8F2D-4A8F8A90183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029BF85-C62E-428A-85F5-7B2D5A6ABF4C}" type="pres">
      <dgm:prSet presAssocID="{E981EC93-BE31-4695-B6EA-CF4B50431BEF}" presName="horFlow" presStyleCnt="0"/>
      <dgm:spPr/>
    </dgm:pt>
    <dgm:pt modelId="{EDFF7BD3-7D17-4481-8CDD-08A0855CC6E6}" type="pres">
      <dgm:prSet presAssocID="{E981EC93-BE31-4695-B6EA-CF4B50431BEF}" presName="bigChev" presStyleLbl="node1" presStyleIdx="0" presStyleCnt="7" custScaleX="131881"/>
      <dgm:spPr/>
      <dgm:t>
        <a:bodyPr/>
        <a:lstStyle/>
        <a:p>
          <a:endParaRPr lang="pt-BR"/>
        </a:p>
      </dgm:t>
    </dgm:pt>
    <dgm:pt modelId="{3ADC8E0D-1A58-4C88-A777-C58CA4A55949}" type="pres">
      <dgm:prSet presAssocID="{7C980588-90C4-4FD1-8F3A-0EFAEB0B4DF0}" presName="parTrans" presStyleCnt="0"/>
      <dgm:spPr/>
    </dgm:pt>
    <dgm:pt modelId="{800DDDED-0FDA-453A-80D3-6E25403FFD9A}" type="pres">
      <dgm:prSet presAssocID="{AB67B171-BDDF-4953-B890-EBD2FCE34AA8}" presName="node" presStyleLbl="alignAccFollowNode1" presStyleIdx="0" presStyleCnt="7" custScaleX="3139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F7EBEA-3EC8-46D4-BDC9-337964D87FB5}" type="pres">
      <dgm:prSet presAssocID="{E981EC93-BE31-4695-B6EA-CF4B50431BEF}" presName="vSp" presStyleCnt="0"/>
      <dgm:spPr/>
    </dgm:pt>
    <dgm:pt modelId="{1F456920-02EE-441F-9A96-96C0A4259F2C}" type="pres">
      <dgm:prSet presAssocID="{930283D9-6667-4903-848A-886E32729628}" presName="horFlow" presStyleCnt="0"/>
      <dgm:spPr/>
    </dgm:pt>
    <dgm:pt modelId="{6403EF30-CAE1-4597-B8A7-95ECD7680D34}" type="pres">
      <dgm:prSet presAssocID="{930283D9-6667-4903-848A-886E32729628}" presName="bigChev" presStyleLbl="node1" presStyleIdx="1" presStyleCnt="7" custScaleX="127103"/>
      <dgm:spPr/>
      <dgm:t>
        <a:bodyPr/>
        <a:lstStyle/>
        <a:p>
          <a:endParaRPr lang="pt-BR"/>
        </a:p>
      </dgm:t>
    </dgm:pt>
    <dgm:pt modelId="{803FF860-0E82-4FF5-9694-9CBDB37A211B}" type="pres">
      <dgm:prSet presAssocID="{84E8D1B9-C573-4A5D-A6D9-D34F287586B5}" presName="parTrans" presStyleCnt="0"/>
      <dgm:spPr/>
    </dgm:pt>
    <dgm:pt modelId="{C08D3861-C770-4577-AD4A-C9923BA78D64}" type="pres">
      <dgm:prSet presAssocID="{EA128FCD-92CC-4FC1-B117-CF01162D959A}" presName="node" presStyleLbl="alignAccFollowNode1" presStyleIdx="1" presStyleCnt="7" custScaleX="311528">
        <dgm:presLayoutVars>
          <dgm:bulletEnabled val="1"/>
        </dgm:presLayoutVars>
      </dgm:prSet>
      <dgm:spPr/>
    </dgm:pt>
    <dgm:pt modelId="{D1D55F23-3BB6-450B-8D95-4522742F8383}" type="pres">
      <dgm:prSet presAssocID="{930283D9-6667-4903-848A-886E32729628}" presName="vSp" presStyleCnt="0"/>
      <dgm:spPr/>
    </dgm:pt>
    <dgm:pt modelId="{5274E1B6-C182-464B-A7D0-C088839929D2}" type="pres">
      <dgm:prSet presAssocID="{A51E4DEE-1E50-4AB7-9723-056FBC251B87}" presName="horFlow" presStyleCnt="0"/>
      <dgm:spPr/>
    </dgm:pt>
    <dgm:pt modelId="{FFFE849F-15FB-4E13-8D2A-1A665AF90CD8}" type="pres">
      <dgm:prSet presAssocID="{A51E4DEE-1E50-4AB7-9723-056FBC251B87}" presName="bigChev" presStyleLbl="node1" presStyleIdx="2" presStyleCnt="7" custScaleX="125106"/>
      <dgm:spPr/>
      <dgm:t>
        <a:bodyPr/>
        <a:lstStyle/>
        <a:p>
          <a:endParaRPr lang="pt-BR"/>
        </a:p>
      </dgm:t>
    </dgm:pt>
    <dgm:pt modelId="{C8D92D90-2B6C-4B3A-B422-5F6F6E6AAA3C}" type="pres">
      <dgm:prSet presAssocID="{A577451B-6885-4AFE-B07B-ED8034D4F3B4}" presName="parTrans" presStyleCnt="0"/>
      <dgm:spPr/>
    </dgm:pt>
    <dgm:pt modelId="{9E861E37-D98E-48C1-9302-F60A5974106C}" type="pres">
      <dgm:prSet presAssocID="{7935F484-514D-4E03-9FBA-AD8E0BC2BD40}" presName="node" presStyleLbl="alignAccFollowNode1" presStyleIdx="2" presStyleCnt="7" custScaleX="3139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128A2-E074-4033-AFC2-FF33C086EEE5}" type="pres">
      <dgm:prSet presAssocID="{A51E4DEE-1E50-4AB7-9723-056FBC251B87}" presName="vSp" presStyleCnt="0"/>
      <dgm:spPr/>
    </dgm:pt>
    <dgm:pt modelId="{85399C6E-770D-4BB8-8CA2-A721AC73C642}" type="pres">
      <dgm:prSet presAssocID="{92A4628B-03B2-4C3D-897C-A57D445ABBEC}" presName="horFlow" presStyleCnt="0"/>
      <dgm:spPr/>
    </dgm:pt>
    <dgm:pt modelId="{28E83D5A-DCAA-4112-8E6D-9B3E5E0718E4}" type="pres">
      <dgm:prSet presAssocID="{92A4628B-03B2-4C3D-897C-A57D445ABBEC}" presName="bigChev" presStyleLbl="node1" presStyleIdx="3" presStyleCnt="7" custScaleX="127103"/>
      <dgm:spPr/>
    </dgm:pt>
    <dgm:pt modelId="{67ADE2D2-7E1E-4B30-984B-F9A557AFB82C}" type="pres">
      <dgm:prSet presAssocID="{E72481DB-4275-4495-9A2D-848AABE135BA}" presName="parTrans" presStyleCnt="0"/>
      <dgm:spPr/>
    </dgm:pt>
    <dgm:pt modelId="{3722434A-CC76-4BD1-8A9A-2587BB9204A3}" type="pres">
      <dgm:prSet presAssocID="{8EF5EEDE-F40C-4223-A6A0-2B588EC3714E}" presName="node" presStyleLbl="alignAccFollowNode1" presStyleIdx="3" presStyleCnt="7" custScaleX="311528">
        <dgm:presLayoutVars>
          <dgm:bulletEnabled val="1"/>
        </dgm:presLayoutVars>
      </dgm:prSet>
      <dgm:spPr/>
    </dgm:pt>
    <dgm:pt modelId="{F36C2BDC-3DEF-4429-B8A5-642960AC0F42}" type="pres">
      <dgm:prSet presAssocID="{92A4628B-03B2-4C3D-897C-A57D445ABBEC}" presName="vSp" presStyleCnt="0"/>
      <dgm:spPr/>
    </dgm:pt>
    <dgm:pt modelId="{B13EA1BE-1E83-42B8-849B-49DE636DCEB4}" type="pres">
      <dgm:prSet presAssocID="{4974CE09-6374-44E5-88F6-89B97F3CEAAC}" presName="horFlow" presStyleCnt="0"/>
      <dgm:spPr/>
    </dgm:pt>
    <dgm:pt modelId="{26E6F0E2-5F8B-4B8D-BC28-B0A8572BA649}" type="pres">
      <dgm:prSet presAssocID="{4974CE09-6374-44E5-88F6-89B97F3CEAAC}" presName="bigChev" presStyleLbl="node1" presStyleIdx="4" presStyleCnt="7" custScaleX="127103"/>
      <dgm:spPr/>
    </dgm:pt>
    <dgm:pt modelId="{053A0A5F-4B8C-4FE0-BF86-6A65D16D8304}" type="pres">
      <dgm:prSet presAssocID="{231E1EDC-E647-487E-BA45-174819A83751}" presName="parTrans" presStyleCnt="0"/>
      <dgm:spPr/>
    </dgm:pt>
    <dgm:pt modelId="{3BC994C0-C3FE-4322-80A6-8B9B0123167F}" type="pres">
      <dgm:prSet presAssocID="{6F25E362-D74D-4309-8DB5-AA057AFDCBE0}" presName="node" presStyleLbl="alignAccFollowNode1" presStyleIdx="4" presStyleCnt="7" custScaleX="31152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52772C-FAFB-4F40-8E82-BB02BE12D993}" type="pres">
      <dgm:prSet presAssocID="{4974CE09-6374-44E5-88F6-89B97F3CEAAC}" presName="vSp" presStyleCnt="0"/>
      <dgm:spPr/>
    </dgm:pt>
    <dgm:pt modelId="{2F6A29BC-6DA3-4E70-AF59-0A849B704507}" type="pres">
      <dgm:prSet presAssocID="{5B8E8796-4858-43B5-B66C-C432B5CC083E}" presName="horFlow" presStyleCnt="0"/>
      <dgm:spPr/>
    </dgm:pt>
    <dgm:pt modelId="{1DCC2457-E0CE-416D-8F24-EBAAAA6CD00E}" type="pres">
      <dgm:prSet presAssocID="{5B8E8796-4858-43B5-B66C-C432B5CC083E}" presName="bigChev" presStyleLbl="node1" presStyleIdx="5" presStyleCnt="7" custScaleX="127104"/>
      <dgm:spPr/>
    </dgm:pt>
    <dgm:pt modelId="{095F1E3D-591B-498E-B186-518D7CDCEDC8}" type="pres">
      <dgm:prSet presAssocID="{5B0B53F7-3962-43F3-8EF3-ADBD6A24ADA0}" presName="parTrans" presStyleCnt="0"/>
      <dgm:spPr/>
    </dgm:pt>
    <dgm:pt modelId="{A7C10A92-8E67-40F3-95EE-067BBA1D59D4}" type="pres">
      <dgm:prSet presAssocID="{C5724FAB-22DE-41E8-9224-4E81CDE5A06D}" presName="node" presStyleLbl="alignAccFollowNode1" presStyleIdx="5" presStyleCnt="7" custScaleX="31152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48088A-EAE9-460A-9A5C-AE79BDD520C0}" type="pres">
      <dgm:prSet presAssocID="{5B8E8796-4858-43B5-B66C-C432B5CC083E}" presName="vSp" presStyleCnt="0"/>
      <dgm:spPr/>
    </dgm:pt>
    <dgm:pt modelId="{89AECAAC-947C-44E2-BC61-D95901819A17}" type="pres">
      <dgm:prSet presAssocID="{415B6124-70F7-4CB0-8F1B-0FA177AAD0A8}" presName="horFlow" presStyleCnt="0"/>
      <dgm:spPr/>
    </dgm:pt>
    <dgm:pt modelId="{E1DA1B29-0093-4E22-AEEB-16CA04D9C419}" type="pres">
      <dgm:prSet presAssocID="{415B6124-70F7-4CB0-8F1B-0FA177AAD0A8}" presName="bigChev" presStyleLbl="node1" presStyleIdx="6" presStyleCnt="7" custScaleX="127104"/>
      <dgm:spPr/>
      <dgm:t>
        <a:bodyPr/>
        <a:lstStyle/>
        <a:p>
          <a:endParaRPr lang="pt-BR"/>
        </a:p>
      </dgm:t>
    </dgm:pt>
    <dgm:pt modelId="{779CA625-1890-4D3D-AD01-4273F3480418}" type="pres">
      <dgm:prSet presAssocID="{B0A1FDD5-CFDD-45D3-9AAD-49014E9BE32E}" presName="parTrans" presStyleCnt="0"/>
      <dgm:spPr/>
    </dgm:pt>
    <dgm:pt modelId="{94FA94ED-F054-487E-959C-BCC8C0A5268B}" type="pres">
      <dgm:prSet presAssocID="{439FCC80-8F3C-42AC-9248-DD70EA2787A4}" presName="node" presStyleLbl="alignAccFollowNode1" presStyleIdx="6" presStyleCnt="7" custScaleX="3083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89E2135-AEBB-44FC-9E91-85C3213045E3}" type="presOf" srcId="{AB67B171-BDDF-4953-B890-EBD2FCE34AA8}" destId="{800DDDED-0FDA-453A-80D3-6E25403FFD9A}" srcOrd="0" destOrd="0" presId="urn:microsoft.com/office/officeart/2005/8/layout/lProcess3"/>
    <dgm:cxn modelId="{8F0AEDEC-8BD9-4E3B-815A-478C0ECB9288}" srcId="{4974CE09-6374-44E5-88F6-89B97F3CEAAC}" destId="{6F25E362-D74D-4309-8DB5-AA057AFDCBE0}" srcOrd="0" destOrd="0" parTransId="{231E1EDC-E647-487E-BA45-174819A83751}" sibTransId="{2624D7EE-B34A-49AA-8601-4654F1D388CE}"/>
    <dgm:cxn modelId="{B95AF081-07A7-4A00-BB70-9CE46928194A}" type="presOf" srcId="{415B6124-70F7-4CB0-8F1B-0FA177AAD0A8}" destId="{E1DA1B29-0093-4E22-AEEB-16CA04D9C419}" srcOrd="0" destOrd="0" presId="urn:microsoft.com/office/officeart/2005/8/layout/lProcess3"/>
    <dgm:cxn modelId="{E2360DEC-58F6-45DA-9636-F0F8C1432CEE}" type="presOf" srcId="{8EF5EEDE-F40C-4223-A6A0-2B588EC3714E}" destId="{3722434A-CC76-4BD1-8A9A-2587BB9204A3}" srcOrd="0" destOrd="0" presId="urn:microsoft.com/office/officeart/2005/8/layout/lProcess3"/>
    <dgm:cxn modelId="{440BE7E4-B5FD-4B47-ADAD-6993311349B5}" type="presOf" srcId="{6F25E362-D74D-4309-8DB5-AA057AFDCBE0}" destId="{3BC994C0-C3FE-4322-80A6-8B9B0123167F}" srcOrd="0" destOrd="0" presId="urn:microsoft.com/office/officeart/2005/8/layout/lProcess3"/>
    <dgm:cxn modelId="{5157A0F2-C2B5-4DEC-ADC1-6859641187DF}" type="presOf" srcId="{291F19E1-B4AE-4F51-8F2D-4A8F8A901839}" destId="{12A89A4B-2E58-4DD3-A573-27E244DCC840}" srcOrd="0" destOrd="0" presId="urn:microsoft.com/office/officeart/2005/8/layout/lProcess3"/>
    <dgm:cxn modelId="{086944DC-2C6F-46B2-B96E-285210D89FED}" type="presOf" srcId="{439FCC80-8F3C-42AC-9248-DD70EA2787A4}" destId="{94FA94ED-F054-487E-959C-BCC8C0A5268B}" srcOrd="0" destOrd="0" presId="urn:microsoft.com/office/officeart/2005/8/layout/lProcess3"/>
    <dgm:cxn modelId="{BF12FDA0-1924-48A6-BCA9-0796CD496DEB}" srcId="{291F19E1-B4AE-4F51-8F2D-4A8F8A901839}" destId="{4974CE09-6374-44E5-88F6-89B97F3CEAAC}" srcOrd="4" destOrd="0" parTransId="{43F62D27-6955-48FE-85FF-D93EF942EC91}" sibTransId="{2C848923-8459-413F-81E3-1BF1AAE91DFC}"/>
    <dgm:cxn modelId="{4530AE23-FF63-4DB9-BBBB-3A46C228F808}" type="presOf" srcId="{5B8E8796-4858-43B5-B66C-C432B5CC083E}" destId="{1DCC2457-E0CE-416D-8F24-EBAAAA6CD00E}" srcOrd="0" destOrd="0" presId="urn:microsoft.com/office/officeart/2005/8/layout/lProcess3"/>
    <dgm:cxn modelId="{D47C8F15-F936-4CE3-973C-35A3EEF31F19}" srcId="{291F19E1-B4AE-4F51-8F2D-4A8F8A901839}" destId="{E981EC93-BE31-4695-B6EA-CF4B50431BEF}" srcOrd="0" destOrd="0" parTransId="{170C827C-20A6-42A0-9C2B-707BDD51263F}" sibTransId="{F6B8A967-605C-4E11-9495-14C3D38DA778}"/>
    <dgm:cxn modelId="{6F677F1C-CDED-403C-8DFC-4F167DED1EF2}" srcId="{291F19E1-B4AE-4F51-8F2D-4A8F8A901839}" destId="{415B6124-70F7-4CB0-8F1B-0FA177AAD0A8}" srcOrd="6" destOrd="0" parTransId="{183FAF81-A150-4BA7-B155-ECD293700B0D}" sibTransId="{F5545EB6-482F-4CC0-8E90-20BFFCE77E79}"/>
    <dgm:cxn modelId="{73E50B97-8A90-4B54-8071-4EB50EAA69AF}" type="presOf" srcId="{7935F484-514D-4E03-9FBA-AD8E0BC2BD40}" destId="{9E861E37-D98E-48C1-9302-F60A5974106C}" srcOrd="0" destOrd="0" presId="urn:microsoft.com/office/officeart/2005/8/layout/lProcess3"/>
    <dgm:cxn modelId="{AAFC836F-F45C-4F78-BE88-0CEE48D7A366}" srcId="{415B6124-70F7-4CB0-8F1B-0FA177AAD0A8}" destId="{439FCC80-8F3C-42AC-9248-DD70EA2787A4}" srcOrd="0" destOrd="0" parTransId="{B0A1FDD5-CFDD-45D3-9AAD-49014E9BE32E}" sibTransId="{C89D1A11-A368-4BB8-91BD-BCDEAC053D71}"/>
    <dgm:cxn modelId="{ED2BE29B-5BC4-4658-80CE-BC7D64E4743E}" srcId="{291F19E1-B4AE-4F51-8F2D-4A8F8A901839}" destId="{A51E4DEE-1E50-4AB7-9723-056FBC251B87}" srcOrd="2" destOrd="0" parTransId="{1C5227E6-16E6-4465-AFA3-6AAE324C7B0B}" sibTransId="{B0844512-46F8-4934-BB84-C81DED9E77A4}"/>
    <dgm:cxn modelId="{D8DA5518-DF56-40AA-86D4-6CCE276D0C14}" type="presOf" srcId="{EA128FCD-92CC-4FC1-B117-CF01162D959A}" destId="{C08D3861-C770-4577-AD4A-C9923BA78D64}" srcOrd="0" destOrd="0" presId="urn:microsoft.com/office/officeart/2005/8/layout/lProcess3"/>
    <dgm:cxn modelId="{6DCBBE38-F221-441B-98F7-A7CE97E91466}" type="presOf" srcId="{A51E4DEE-1E50-4AB7-9723-056FBC251B87}" destId="{FFFE849F-15FB-4E13-8D2A-1A665AF90CD8}" srcOrd="0" destOrd="0" presId="urn:microsoft.com/office/officeart/2005/8/layout/lProcess3"/>
    <dgm:cxn modelId="{30AEBA19-6D19-4DAF-A287-8835D9361DF0}" type="presOf" srcId="{4974CE09-6374-44E5-88F6-89B97F3CEAAC}" destId="{26E6F0E2-5F8B-4B8D-BC28-B0A8572BA649}" srcOrd="0" destOrd="0" presId="urn:microsoft.com/office/officeart/2005/8/layout/lProcess3"/>
    <dgm:cxn modelId="{2002BEA3-36C1-443F-BA2F-67EAFF2414A7}" type="presOf" srcId="{92A4628B-03B2-4C3D-897C-A57D445ABBEC}" destId="{28E83D5A-DCAA-4112-8E6D-9B3E5E0718E4}" srcOrd="0" destOrd="0" presId="urn:microsoft.com/office/officeart/2005/8/layout/lProcess3"/>
    <dgm:cxn modelId="{5FFD4527-E75D-4FD1-87F4-45836F079C29}" type="presOf" srcId="{C5724FAB-22DE-41E8-9224-4E81CDE5A06D}" destId="{A7C10A92-8E67-40F3-95EE-067BBA1D59D4}" srcOrd="0" destOrd="0" presId="urn:microsoft.com/office/officeart/2005/8/layout/lProcess3"/>
    <dgm:cxn modelId="{2F133AEC-0458-4D2F-A42F-69D2667B7F6F}" srcId="{291F19E1-B4AE-4F51-8F2D-4A8F8A901839}" destId="{5B8E8796-4858-43B5-B66C-C432B5CC083E}" srcOrd="5" destOrd="0" parTransId="{B30341EC-C41F-4547-BAAC-8D7D6B6F9E54}" sibTransId="{09961139-9453-4392-B34D-54F7720D74E1}"/>
    <dgm:cxn modelId="{10A80D2C-0E1C-469F-873D-AAF62CBC042A}" srcId="{A51E4DEE-1E50-4AB7-9723-056FBC251B87}" destId="{7935F484-514D-4E03-9FBA-AD8E0BC2BD40}" srcOrd="0" destOrd="0" parTransId="{A577451B-6885-4AFE-B07B-ED8034D4F3B4}" sibTransId="{6324949B-DE78-4431-9397-13D1FE9344C5}"/>
    <dgm:cxn modelId="{F18643FC-43B5-49AD-B1BB-1CBFE35A3D5D}" srcId="{291F19E1-B4AE-4F51-8F2D-4A8F8A901839}" destId="{930283D9-6667-4903-848A-886E32729628}" srcOrd="1" destOrd="0" parTransId="{83D629F6-3A13-48D2-8BCE-2F8751241ACB}" sibTransId="{B7D6671F-1ED7-44AC-AF76-DCDB45796D31}"/>
    <dgm:cxn modelId="{4572B587-EBFC-4310-80F6-8595E45D755E}" srcId="{5B8E8796-4858-43B5-B66C-C432B5CC083E}" destId="{C5724FAB-22DE-41E8-9224-4E81CDE5A06D}" srcOrd="0" destOrd="0" parTransId="{5B0B53F7-3962-43F3-8EF3-ADBD6A24ADA0}" sibTransId="{843EB014-00A0-4841-BCD2-07A37F8E4FC7}"/>
    <dgm:cxn modelId="{7BDA4709-37C4-4E59-9184-294A8D3F7790}" type="presOf" srcId="{930283D9-6667-4903-848A-886E32729628}" destId="{6403EF30-CAE1-4597-B8A7-95ECD7680D34}" srcOrd="0" destOrd="0" presId="urn:microsoft.com/office/officeart/2005/8/layout/lProcess3"/>
    <dgm:cxn modelId="{EC609C26-2263-427A-9BDF-0FBF57718E71}" type="presOf" srcId="{E981EC93-BE31-4695-B6EA-CF4B50431BEF}" destId="{EDFF7BD3-7D17-4481-8CDD-08A0855CC6E6}" srcOrd="0" destOrd="0" presId="urn:microsoft.com/office/officeart/2005/8/layout/lProcess3"/>
    <dgm:cxn modelId="{51741DE7-08DC-4EDF-AA6F-49A57E212E42}" srcId="{930283D9-6667-4903-848A-886E32729628}" destId="{EA128FCD-92CC-4FC1-B117-CF01162D959A}" srcOrd="0" destOrd="0" parTransId="{84E8D1B9-C573-4A5D-A6D9-D34F287586B5}" sibTransId="{3425EA78-26EF-42C1-BA52-4C445A367F8D}"/>
    <dgm:cxn modelId="{C034DDD5-B9C7-4221-9F9A-A3BC45D5B667}" srcId="{291F19E1-B4AE-4F51-8F2D-4A8F8A901839}" destId="{92A4628B-03B2-4C3D-897C-A57D445ABBEC}" srcOrd="3" destOrd="0" parTransId="{C13B7CD8-0782-4F48-8D32-02484CB957A9}" sibTransId="{D2602BA2-4B89-4460-84DA-6EB29C34343F}"/>
    <dgm:cxn modelId="{48D60855-ABAD-409B-8184-240CD0397DA1}" srcId="{E981EC93-BE31-4695-B6EA-CF4B50431BEF}" destId="{AB67B171-BDDF-4953-B890-EBD2FCE34AA8}" srcOrd="0" destOrd="0" parTransId="{7C980588-90C4-4FD1-8F3A-0EFAEB0B4DF0}" sibTransId="{4C63523D-C7C9-4A47-8D9D-AC333972AC4B}"/>
    <dgm:cxn modelId="{B7E03A3F-D47D-4C9E-BCD9-86D930D75904}" srcId="{92A4628B-03B2-4C3D-897C-A57D445ABBEC}" destId="{8EF5EEDE-F40C-4223-A6A0-2B588EC3714E}" srcOrd="0" destOrd="0" parTransId="{E72481DB-4275-4495-9A2D-848AABE135BA}" sibTransId="{903CDE29-C06F-4A16-8FC3-1BF32D65C729}"/>
    <dgm:cxn modelId="{F47E9E39-62AD-4D8B-AEAC-576199365513}" type="presParOf" srcId="{12A89A4B-2E58-4DD3-A573-27E244DCC840}" destId="{F029BF85-C62E-428A-85F5-7B2D5A6ABF4C}" srcOrd="0" destOrd="0" presId="urn:microsoft.com/office/officeart/2005/8/layout/lProcess3"/>
    <dgm:cxn modelId="{67F120CB-71F7-4D94-BD1C-74028A7D758B}" type="presParOf" srcId="{F029BF85-C62E-428A-85F5-7B2D5A6ABF4C}" destId="{EDFF7BD3-7D17-4481-8CDD-08A0855CC6E6}" srcOrd="0" destOrd="0" presId="urn:microsoft.com/office/officeart/2005/8/layout/lProcess3"/>
    <dgm:cxn modelId="{FD5DD69E-4DC8-4580-BCF7-D65743F7BC6D}" type="presParOf" srcId="{F029BF85-C62E-428A-85F5-7B2D5A6ABF4C}" destId="{3ADC8E0D-1A58-4C88-A777-C58CA4A55949}" srcOrd="1" destOrd="0" presId="urn:microsoft.com/office/officeart/2005/8/layout/lProcess3"/>
    <dgm:cxn modelId="{26A8BBBA-C872-41AA-81D7-EEEE222C9757}" type="presParOf" srcId="{F029BF85-C62E-428A-85F5-7B2D5A6ABF4C}" destId="{800DDDED-0FDA-453A-80D3-6E25403FFD9A}" srcOrd="2" destOrd="0" presId="urn:microsoft.com/office/officeart/2005/8/layout/lProcess3"/>
    <dgm:cxn modelId="{FA3D4553-12DC-4001-87B4-B993358A0104}" type="presParOf" srcId="{12A89A4B-2E58-4DD3-A573-27E244DCC840}" destId="{59F7EBEA-3EC8-46D4-BDC9-337964D87FB5}" srcOrd="1" destOrd="0" presId="urn:microsoft.com/office/officeart/2005/8/layout/lProcess3"/>
    <dgm:cxn modelId="{5B4B1AE6-A2DE-414C-AED7-2E1FBA563129}" type="presParOf" srcId="{12A89A4B-2E58-4DD3-A573-27E244DCC840}" destId="{1F456920-02EE-441F-9A96-96C0A4259F2C}" srcOrd="2" destOrd="0" presId="urn:microsoft.com/office/officeart/2005/8/layout/lProcess3"/>
    <dgm:cxn modelId="{454C5368-921C-470F-9AFE-F1CE0B219F03}" type="presParOf" srcId="{1F456920-02EE-441F-9A96-96C0A4259F2C}" destId="{6403EF30-CAE1-4597-B8A7-95ECD7680D34}" srcOrd="0" destOrd="0" presId="urn:microsoft.com/office/officeart/2005/8/layout/lProcess3"/>
    <dgm:cxn modelId="{305E57A3-0A59-4D50-90A6-743DD288192F}" type="presParOf" srcId="{1F456920-02EE-441F-9A96-96C0A4259F2C}" destId="{803FF860-0E82-4FF5-9694-9CBDB37A211B}" srcOrd="1" destOrd="0" presId="urn:microsoft.com/office/officeart/2005/8/layout/lProcess3"/>
    <dgm:cxn modelId="{723C6054-4081-4220-8FBF-D1544269DF9D}" type="presParOf" srcId="{1F456920-02EE-441F-9A96-96C0A4259F2C}" destId="{C08D3861-C770-4577-AD4A-C9923BA78D64}" srcOrd="2" destOrd="0" presId="urn:microsoft.com/office/officeart/2005/8/layout/lProcess3"/>
    <dgm:cxn modelId="{7E1FFA01-4960-4E45-857D-9D22ECB8B4D9}" type="presParOf" srcId="{12A89A4B-2E58-4DD3-A573-27E244DCC840}" destId="{D1D55F23-3BB6-450B-8D95-4522742F8383}" srcOrd="3" destOrd="0" presId="urn:microsoft.com/office/officeart/2005/8/layout/lProcess3"/>
    <dgm:cxn modelId="{540F2D91-F4C5-475B-9CAE-1A91D1815416}" type="presParOf" srcId="{12A89A4B-2E58-4DD3-A573-27E244DCC840}" destId="{5274E1B6-C182-464B-A7D0-C088839929D2}" srcOrd="4" destOrd="0" presId="urn:microsoft.com/office/officeart/2005/8/layout/lProcess3"/>
    <dgm:cxn modelId="{1665D236-9319-4BE0-9FD9-09F9A9245EB0}" type="presParOf" srcId="{5274E1B6-C182-464B-A7D0-C088839929D2}" destId="{FFFE849F-15FB-4E13-8D2A-1A665AF90CD8}" srcOrd="0" destOrd="0" presId="urn:microsoft.com/office/officeart/2005/8/layout/lProcess3"/>
    <dgm:cxn modelId="{04FB2CE8-254A-4B48-AB7D-83402CDADFF7}" type="presParOf" srcId="{5274E1B6-C182-464B-A7D0-C088839929D2}" destId="{C8D92D90-2B6C-4B3A-B422-5F6F6E6AAA3C}" srcOrd="1" destOrd="0" presId="urn:microsoft.com/office/officeart/2005/8/layout/lProcess3"/>
    <dgm:cxn modelId="{E90686B1-2354-4BD6-999E-DA54E165E727}" type="presParOf" srcId="{5274E1B6-C182-464B-A7D0-C088839929D2}" destId="{9E861E37-D98E-48C1-9302-F60A5974106C}" srcOrd="2" destOrd="0" presId="urn:microsoft.com/office/officeart/2005/8/layout/lProcess3"/>
    <dgm:cxn modelId="{BFFD1E3B-A8D1-44A3-8F35-E34D1CBA5FD6}" type="presParOf" srcId="{12A89A4B-2E58-4DD3-A573-27E244DCC840}" destId="{777128A2-E074-4033-AFC2-FF33C086EEE5}" srcOrd="5" destOrd="0" presId="urn:microsoft.com/office/officeart/2005/8/layout/lProcess3"/>
    <dgm:cxn modelId="{7CA1D52D-3885-48BD-B5BC-C28C8DC7560C}" type="presParOf" srcId="{12A89A4B-2E58-4DD3-A573-27E244DCC840}" destId="{85399C6E-770D-4BB8-8CA2-A721AC73C642}" srcOrd="6" destOrd="0" presId="urn:microsoft.com/office/officeart/2005/8/layout/lProcess3"/>
    <dgm:cxn modelId="{BE02431E-8F99-4A9C-8F1C-4D401A71F489}" type="presParOf" srcId="{85399C6E-770D-4BB8-8CA2-A721AC73C642}" destId="{28E83D5A-DCAA-4112-8E6D-9B3E5E0718E4}" srcOrd="0" destOrd="0" presId="urn:microsoft.com/office/officeart/2005/8/layout/lProcess3"/>
    <dgm:cxn modelId="{FD1EAAE4-C33A-4D21-942D-80362059C6A5}" type="presParOf" srcId="{85399C6E-770D-4BB8-8CA2-A721AC73C642}" destId="{67ADE2D2-7E1E-4B30-984B-F9A557AFB82C}" srcOrd="1" destOrd="0" presId="urn:microsoft.com/office/officeart/2005/8/layout/lProcess3"/>
    <dgm:cxn modelId="{9A001B86-D218-4D7F-BFAE-8D409FA08168}" type="presParOf" srcId="{85399C6E-770D-4BB8-8CA2-A721AC73C642}" destId="{3722434A-CC76-4BD1-8A9A-2587BB9204A3}" srcOrd="2" destOrd="0" presId="urn:microsoft.com/office/officeart/2005/8/layout/lProcess3"/>
    <dgm:cxn modelId="{E594441C-E61C-42C5-BD07-1748B5EB0CD5}" type="presParOf" srcId="{12A89A4B-2E58-4DD3-A573-27E244DCC840}" destId="{F36C2BDC-3DEF-4429-B8A5-642960AC0F42}" srcOrd="7" destOrd="0" presId="urn:microsoft.com/office/officeart/2005/8/layout/lProcess3"/>
    <dgm:cxn modelId="{4A7A1069-4E34-498C-9027-FD7FC12C5230}" type="presParOf" srcId="{12A89A4B-2E58-4DD3-A573-27E244DCC840}" destId="{B13EA1BE-1E83-42B8-849B-49DE636DCEB4}" srcOrd="8" destOrd="0" presId="urn:microsoft.com/office/officeart/2005/8/layout/lProcess3"/>
    <dgm:cxn modelId="{79D152F0-D477-4250-BAE3-CA1A3FD78B60}" type="presParOf" srcId="{B13EA1BE-1E83-42B8-849B-49DE636DCEB4}" destId="{26E6F0E2-5F8B-4B8D-BC28-B0A8572BA649}" srcOrd="0" destOrd="0" presId="urn:microsoft.com/office/officeart/2005/8/layout/lProcess3"/>
    <dgm:cxn modelId="{CA840DD8-D11B-4400-94BD-A375C90EBC46}" type="presParOf" srcId="{B13EA1BE-1E83-42B8-849B-49DE636DCEB4}" destId="{053A0A5F-4B8C-4FE0-BF86-6A65D16D8304}" srcOrd="1" destOrd="0" presId="urn:microsoft.com/office/officeart/2005/8/layout/lProcess3"/>
    <dgm:cxn modelId="{9AC57C4B-E3D9-41DB-A89E-2080A1649EBE}" type="presParOf" srcId="{B13EA1BE-1E83-42B8-849B-49DE636DCEB4}" destId="{3BC994C0-C3FE-4322-80A6-8B9B0123167F}" srcOrd="2" destOrd="0" presId="urn:microsoft.com/office/officeart/2005/8/layout/lProcess3"/>
    <dgm:cxn modelId="{8179D605-3E17-4415-BB89-074455217029}" type="presParOf" srcId="{12A89A4B-2E58-4DD3-A573-27E244DCC840}" destId="{EC52772C-FAFB-4F40-8E82-BB02BE12D993}" srcOrd="9" destOrd="0" presId="urn:microsoft.com/office/officeart/2005/8/layout/lProcess3"/>
    <dgm:cxn modelId="{39D43C2F-CE7A-4612-9B9F-C16D96EEC1A2}" type="presParOf" srcId="{12A89A4B-2E58-4DD3-A573-27E244DCC840}" destId="{2F6A29BC-6DA3-4E70-AF59-0A849B704507}" srcOrd="10" destOrd="0" presId="urn:microsoft.com/office/officeart/2005/8/layout/lProcess3"/>
    <dgm:cxn modelId="{1D84434A-A861-4BA1-8AA7-38BE14F4F293}" type="presParOf" srcId="{2F6A29BC-6DA3-4E70-AF59-0A849B704507}" destId="{1DCC2457-E0CE-416D-8F24-EBAAAA6CD00E}" srcOrd="0" destOrd="0" presId="urn:microsoft.com/office/officeart/2005/8/layout/lProcess3"/>
    <dgm:cxn modelId="{2E30771D-D045-45C9-A136-1B793EA9A208}" type="presParOf" srcId="{2F6A29BC-6DA3-4E70-AF59-0A849B704507}" destId="{095F1E3D-591B-498E-B186-518D7CDCEDC8}" srcOrd="1" destOrd="0" presId="urn:microsoft.com/office/officeart/2005/8/layout/lProcess3"/>
    <dgm:cxn modelId="{8833C4C1-833F-4443-83FE-4DB7A5F14447}" type="presParOf" srcId="{2F6A29BC-6DA3-4E70-AF59-0A849B704507}" destId="{A7C10A92-8E67-40F3-95EE-067BBA1D59D4}" srcOrd="2" destOrd="0" presId="urn:microsoft.com/office/officeart/2005/8/layout/lProcess3"/>
    <dgm:cxn modelId="{7454ED3F-4C92-4221-8592-846B9F77D600}" type="presParOf" srcId="{12A89A4B-2E58-4DD3-A573-27E244DCC840}" destId="{FB48088A-EAE9-460A-9A5C-AE79BDD520C0}" srcOrd="11" destOrd="0" presId="urn:microsoft.com/office/officeart/2005/8/layout/lProcess3"/>
    <dgm:cxn modelId="{4E4B716D-9C82-4AF5-820B-C8BB47AADA0D}" type="presParOf" srcId="{12A89A4B-2E58-4DD3-A573-27E244DCC840}" destId="{89AECAAC-947C-44E2-BC61-D95901819A17}" srcOrd="12" destOrd="0" presId="urn:microsoft.com/office/officeart/2005/8/layout/lProcess3"/>
    <dgm:cxn modelId="{EB337D43-A3A5-4C37-B247-ADD91F515137}" type="presParOf" srcId="{89AECAAC-947C-44E2-BC61-D95901819A17}" destId="{E1DA1B29-0093-4E22-AEEB-16CA04D9C419}" srcOrd="0" destOrd="0" presId="urn:microsoft.com/office/officeart/2005/8/layout/lProcess3"/>
    <dgm:cxn modelId="{F25D0C47-19E7-4E76-88DD-3B75062D8695}" type="presParOf" srcId="{89AECAAC-947C-44E2-BC61-D95901819A17}" destId="{779CA625-1890-4D3D-AD01-4273F3480418}" srcOrd="1" destOrd="0" presId="urn:microsoft.com/office/officeart/2005/8/layout/lProcess3"/>
    <dgm:cxn modelId="{3B93DDD8-83AE-40A3-A9AA-A9D41D544CE6}" type="presParOf" srcId="{89AECAAC-947C-44E2-BC61-D95901819A17}" destId="{94FA94ED-F054-487E-959C-BCC8C0A5268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F7BD3-7D17-4481-8CDD-08A0855CC6E6}">
      <dsp:nvSpPr>
        <dsp:cNvPr id="0" name=""/>
        <dsp:cNvSpPr/>
      </dsp:nvSpPr>
      <dsp:spPr>
        <a:xfrm>
          <a:off x="432061" y="2003"/>
          <a:ext cx="2803040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junho/2017</a:t>
          </a:r>
          <a:endParaRPr lang="pt-BR" sz="2200" kern="1200" dirty="0"/>
        </a:p>
      </dsp:txBody>
      <dsp:txXfrm>
        <a:off x="857147" y="2003"/>
        <a:ext cx="1952868" cy="850172"/>
      </dsp:txXfrm>
    </dsp:sp>
    <dsp:sp modelId="{800DDDED-0FDA-453A-80D3-6E25403FFD9A}">
      <dsp:nvSpPr>
        <dsp:cNvPr id="0" name=""/>
        <dsp:cNvSpPr/>
      </dsp:nvSpPr>
      <dsp:spPr>
        <a:xfrm>
          <a:off x="2958795" y="74268"/>
          <a:ext cx="5538135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Inclusão do modernização na revisão do Plano Diretor</a:t>
          </a:r>
          <a:endParaRPr lang="pt-BR" sz="2400" kern="1200" dirty="0"/>
        </a:p>
      </dsp:txBody>
      <dsp:txXfrm>
        <a:off x="3311617" y="74268"/>
        <a:ext cx="4832492" cy="705643"/>
      </dsp:txXfrm>
    </dsp:sp>
    <dsp:sp modelId="{6403EF30-CAE1-4597-B8A7-95ECD7680D34}">
      <dsp:nvSpPr>
        <dsp:cNvPr id="0" name=""/>
        <dsp:cNvSpPr/>
      </dsp:nvSpPr>
      <dsp:spPr>
        <a:xfrm>
          <a:off x="432061" y="971200"/>
          <a:ext cx="2701487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abril/2018</a:t>
          </a:r>
          <a:endParaRPr lang="pt-BR" sz="2200" kern="1200" dirty="0"/>
        </a:p>
      </dsp:txBody>
      <dsp:txXfrm>
        <a:off x="857147" y="971200"/>
        <a:ext cx="1851315" cy="850172"/>
      </dsp:txXfrm>
    </dsp:sp>
    <dsp:sp modelId="{C08D3861-C770-4577-AD4A-C9923BA78D64}">
      <dsp:nvSpPr>
        <dsp:cNvPr id="0" name=""/>
        <dsp:cNvSpPr/>
      </dsp:nvSpPr>
      <dsp:spPr>
        <a:xfrm>
          <a:off x="2857242" y="1043464"/>
          <a:ext cx="5495690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Aprovação do novo Plano Diretor</a:t>
          </a:r>
          <a:endParaRPr lang="pt-BR" sz="2400" kern="1200" dirty="0"/>
        </a:p>
      </dsp:txBody>
      <dsp:txXfrm>
        <a:off x="3210064" y="1043464"/>
        <a:ext cx="4790047" cy="705643"/>
      </dsp:txXfrm>
    </dsp:sp>
    <dsp:sp modelId="{FFFE849F-15FB-4E13-8D2A-1A665AF90CD8}">
      <dsp:nvSpPr>
        <dsp:cNvPr id="0" name=""/>
        <dsp:cNvSpPr/>
      </dsp:nvSpPr>
      <dsp:spPr>
        <a:xfrm>
          <a:off x="432061" y="1940396"/>
          <a:ext cx="2659042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julho/2018</a:t>
          </a:r>
          <a:endParaRPr lang="pt-BR" sz="2200" kern="1200" dirty="0"/>
        </a:p>
      </dsp:txBody>
      <dsp:txXfrm>
        <a:off x="857147" y="1940396"/>
        <a:ext cx="1808870" cy="850172"/>
      </dsp:txXfrm>
    </dsp:sp>
    <dsp:sp modelId="{9E861E37-D98E-48C1-9302-F60A5974106C}">
      <dsp:nvSpPr>
        <dsp:cNvPr id="0" name=""/>
        <dsp:cNvSpPr/>
      </dsp:nvSpPr>
      <dsp:spPr>
        <a:xfrm>
          <a:off x="2814797" y="2012661"/>
          <a:ext cx="5538135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Estudo de viabilidade do projeto pela Câmara Técnica</a:t>
          </a:r>
          <a:endParaRPr lang="pt-BR" sz="2400" kern="1200" dirty="0"/>
        </a:p>
      </dsp:txBody>
      <dsp:txXfrm>
        <a:off x="3167619" y="2012661"/>
        <a:ext cx="4832492" cy="705643"/>
      </dsp:txXfrm>
    </dsp:sp>
    <dsp:sp modelId="{28E83D5A-DCAA-4112-8E6D-9B3E5E0718E4}">
      <dsp:nvSpPr>
        <dsp:cNvPr id="0" name=""/>
        <dsp:cNvSpPr/>
      </dsp:nvSpPr>
      <dsp:spPr>
        <a:xfrm>
          <a:off x="432061" y="2909593"/>
          <a:ext cx="2701487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julho/2018</a:t>
          </a:r>
          <a:endParaRPr lang="pt-BR" sz="2200" kern="1200" dirty="0"/>
        </a:p>
      </dsp:txBody>
      <dsp:txXfrm>
        <a:off x="857147" y="2909593"/>
        <a:ext cx="1851315" cy="850172"/>
      </dsp:txXfrm>
    </dsp:sp>
    <dsp:sp modelId="{3722434A-CC76-4BD1-8A9A-2587BB9204A3}">
      <dsp:nvSpPr>
        <dsp:cNvPr id="0" name=""/>
        <dsp:cNvSpPr/>
      </dsp:nvSpPr>
      <dsp:spPr>
        <a:xfrm>
          <a:off x="2857242" y="2981858"/>
          <a:ext cx="5495690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Estudo de viabilidade do projeto pela Câmara Técnica</a:t>
          </a:r>
          <a:endParaRPr lang="pt-BR" sz="2400" kern="1200" dirty="0"/>
        </a:p>
      </dsp:txBody>
      <dsp:txXfrm>
        <a:off x="3210064" y="2981858"/>
        <a:ext cx="4790047" cy="705643"/>
      </dsp:txXfrm>
    </dsp:sp>
    <dsp:sp modelId="{26E6F0E2-5F8B-4B8D-BC28-B0A8572BA649}">
      <dsp:nvSpPr>
        <dsp:cNvPr id="0" name=""/>
        <dsp:cNvSpPr/>
      </dsp:nvSpPr>
      <dsp:spPr>
        <a:xfrm>
          <a:off x="432061" y="3878790"/>
          <a:ext cx="2701487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setembro/2018</a:t>
          </a:r>
          <a:endParaRPr lang="pt-BR" sz="2200" kern="1200" dirty="0"/>
        </a:p>
      </dsp:txBody>
      <dsp:txXfrm>
        <a:off x="857147" y="3878790"/>
        <a:ext cx="1851315" cy="850172"/>
      </dsp:txXfrm>
    </dsp:sp>
    <dsp:sp modelId="{3BC994C0-C3FE-4322-80A6-8B9B0123167F}">
      <dsp:nvSpPr>
        <dsp:cNvPr id="0" name=""/>
        <dsp:cNvSpPr/>
      </dsp:nvSpPr>
      <dsp:spPr>
        <a:xfrm>
          <a:off x="2857242" y="3951055"/>
          <a:ext cx="5495690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Contratação da empresa para modernização do sistema</a:t>
          </a:r>
          <a:endParaRPr lang="pt-BR" sz="2400" kern="1200" dirty="0"/>
        </a:p>
      </dsp:txBody>
      <dsp:txXfrm>
        <a:off x="3210064" y="3951055"/>
        <a:ext cx="4790047" cy="705643"/>
      </dsp:txXfrm>
    </dsp:sp>
    <dsp:sp modelId="{1DCC2457-E0CE-416D-8F24-EBAAAA6CD00E}">
      <dsp:nvSpPr>
        <dsp:cNvPr id="0" name=""/>
        <dsp:cNvSpPr/>
      </dsp:nvSpPr>
      <dsp:spPr>
        <a:xfrm>
          <a:off x="432061" y="4847987"/>
          <a:ext cx="2701508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dezembro/2018</a:t>
          </a:r>
          <a:endParaRPr lang="pt-BR" sz="2200" kern="1200" dirty="0"/>
        </a:p>
      </dsp:txBody>
      <dsp:txXfrm>
        <a:off x="857147" y="4847987"/>
        <a:ext cx="1851336" cy="850172"/>
      </dsp:txXfrm>
    </dsp:sp>
    <dsp:sp modelId="{A7C10A92-8E67-40F3-95EE-067BBA1D59D4}">
      <dsp:nvSpPr>
        <dsp:cNvPr id="0" name=""/>
        <dsp:cNvSpPr/>
      </dsp:nvSpPr>
      <dsp:spPr>
        <a:xfrm>
          <a:off x="2857263" y="4920251"/>
          <a:ext cx="5495690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Final do serviço de substituição das luminárias</a:t>
          </a:r>
          <a:endParaRPr lang="pt-BR" sz="2400" kern="1200" dirty="0"/>
        </a:p>
      </dsp:txBody>
      <dsp:txXfrm>
        <a:off x="3210085" y="4920251"/>
        <a:ext cx="4790047" cy="705643"/>
      </dsp:txXfrm>
    </dsp:sp>
    <dsp:sp modelId="{E1DA1B29-0093-4E22-AEEB-16CA04D9C419}">
      <dsp:nvSpPr>
        <dsp:cNvPr id="0" name=""/>
        <dsp:cNvSpPr/>
      </dsp:nvSpPr>
      <dsp:spPr>
        <a:xfrm>
          <a:off x="432061" y="5817183"/>
          <a:ext cx="2701508" cy="85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janeiro/2019</a:t>
          </a:r>
          <a:endParaRPr lang="pt-BR" sz="2200" kern="1200" dirty="0"/>
        </a:p>
      </dsp:txBody>
      <dsp:txXfrm>
        <a:off x="857147" y="5817183"/>
        <a:ext cx="1851336" cy="850172"/>
      </dsp:txXfrm>
    </dsp:sp>
    <dsp:sp modelId="{94FA94ED-F054-487E-959C-BCC8C0A5268B}">
      <dsp:nvSpPr>
        <dsp:cNvPr id="0" name=""/>
        <dsp:cNvSpPr/>
      </dsp:nvSpPr>
      <dsp:spPr>
        <a:xfrm>
          <a:off x="2857263" y="5889448"/>
          <a:ext cx="5440015" cy="705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Solicitação de revisão da conta de iluminação à COPEL</a:t>
          </a:r>
          <a:endParaRPr lang="pt-BR" sz="2400" kern="1200" dirty="0"/>
        </a:p>
      </dsp:txBody>
      <dsp:txXfrm>
        <a:off x="3210085" y="5889448"/>
        <a:ext cx="4734372" cy="705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FEF96-04D2-4BD3-A69C-47A8703C821A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84C26-0BD7-4154-BA83-75F09423E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84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Próximo</a:t>
            </a:r>
            <a:r>
              <a:rPr lang="pt-BR" baseline="0" dirty="0" smtClean="0"/>
              <a:t> slide, introduzir com “... sem falar nas variações de cores”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654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Foi orçado a retirada</a:t>
            </a:r>
            <a:r>
              <a:rPr lang="pt-BR" baseline="0" dirty="0" smtClean="0"/>
              <a:t> dos braços e das luminárias antigas, a instalação das novas luminárias, novos braços de 3 e 4 metros, novas fotocélulas, bem como novos braços e a pintura dos postes metálicos da Avenida Willy Barth.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7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Considerando</a:t>
            </a:r>
            <a:r>
              <a:rPr lang="pt-BR" baseline="0" dirty="0" smtClean="0"/>
              <a:t> custo, de implantação, depreciação, custo da energia, mão de obra de manutenção e material de manutenção o projeto se paga após o oitavo ano.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58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Contrato assinado em setembro de 2018.</a:t>
            </a:r>
          </a:p>
          <a:p>
            <a:r>
              <a:rPr lang="pt-BR" dirty="0" smtClean="0"/>
              <a:t>R$1.250.000,00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Contrato assinado em setembro de 2018.</a:t>
            </a:r>
          </a:p>
          <a:p>
            <a:r>
              <a:rPr lang="pt-BR" dirty="0" smtClean="0"/>
              <a:t>R$1.250.000,00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4C26-0BD7-4154-BA83-75F09423E84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0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96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06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33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11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99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26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33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8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35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77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49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D5FF-38CD-4206-A959-A448DA7ACFD1}" type="datetimeFigureOut">
              <a:rPr lang="pt-BR" smtClean="0"/>
              <a:t>24/04/2019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57D9-BD02-4FE8-A837-61FEE9DB0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75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8096" y="1772816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Projeto de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modernização do sistema de iluminação pública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viária de Pato Bragado</a:t>
            </a: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grosi\Downloads\14126161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84"/>
            <a:ext cx="1116201" cy="9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331640" y="577136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Município de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Pato Bragado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3"/>
            <a:ext cx="91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6512" y="5517232"/>
            <a:ext cx="4680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0086"/>
                </a:solidFill>
              </a:rPr>
              <a:t>Valores</a:t>
            </a:r>
          </a:p>
          <a:p>
            <a:r>
              <a:rPr lang="pt-BR" sz="2000" dirty="0" smtClean="0">
                <a:solidFill>
                  <a:srgbClr val="000086"/>
                </a:solidFill>
              </a:rPr>
              <a:t>Orçado</a:t>
            </a:r>
            <a:r>
              <a:rPr lang="pt-BR" sz="2000" dirty="0">
                <a:solidFill>
                  <a:srgbClr val="000086"/>
                </a:solidFill>
              </a:rPr>
              <a:t>: </a:t>
            </a:r>
            <a:r>
              <a:rPr lang="pt-BR" sz="2000" dirty="0" smtClean="0">
                <a:solidFill>
                  <a:srgbClr val="000086"/>
                </a:solidFill>
              </a:rPr>
              <a:t>R$1.518.899,76</a:t>
            </a:r>
          </a:p>
          <a:p>
            <a:r>
              <a:rPr lang="pt-BR" sz="2000" dirty="0" smtClean="0">
                <a:solidFill>
                  <a:srgbClr val="000086"/>
                </a:solidFill>
              </a:rPr>
              <a:t>Estudo: R$1.336.622,99</a:t>
            </a:r>
          </a:p>
          <a:p>
            <a:r>
              <a:rPr lang="pt-BR" sz="2000" dirty="0" smtClean="0">
                <a:solidFill>
                  <a:srgbClr val="000086"/>
                </a:solidFill>
              </a:rPr>
              <a:t>Contrato: R$1.249.056,06</a:t>
            </a:r>
            <a:endParaRPr lang="pt-BR" sz="2000" dirty="0">
              <a:solidFill>
                <a:srgbClr val="000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9048" r="30865" b="9365"/>
          <a:stretch/>
        </p:blipFill>
        <p:spPr bwMode="auto">
          <a:xfrm rot="21424593">
            <a:off x="1863341" y="1241133"/>
            <a:ext cx="6766184" cy="5074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8254" r="33772" b="10325"/>
          <a:stretch/>
        </p:blipFill>
        <p:spPr bwMode="auto">
          <a:xfrm rot="509471">
            <a:off x="562711" y="574127"/>
            <a:ext cx="5755991" cy="4316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0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3049" r="47498" b="21662"/>
          <a:stretch/>
        </p:blipFill>
        <p:spPr bwMode="auto">
          <a:xfrm>
            <a:off x="23811" y="239486"/>
            <a:ext cx="7644533" cy="659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6" r="23424" b="14762"/>
          <a:stretch/>
        </p:blipFill>
        <p:spPr bwMode="auto">
          <a:xfrm>
            <a:off x="7228114" y="0"/>
            <a:ext cx="195239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0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9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t="6373" r="20345" b="37914"/>
          <a:stretch/>
        </p:blipFill>
        <p:spPr bwMode="auto">
          <a:xfrm>
            <a:off x="0" y="0"/>
            <a:ext cx="9134263" cy="3820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13805" r="4434" b="33753"/>
          <a:stretch/>
        </p:blipFill>
        <p:spPr bwMode="auto">
          <a:xfrm>
            <a:off x="0" y="3402817"/>
            <a:ext cx="9144000" cy="345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-396552" y="3413703"/>
            <a:ext cx="96490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ta para a direita 4"/>
          <p:cNvSpPr/>
          <p:nvPr/>
        </p:nvSpPr>
        <p:spPr>
          <a:xfrm rot="16200000">
            <a:off x="1566292" y="890718"/>
            <a:ext cx="936104" cy="25202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 rot="17499335">
            <a:off x="3097646" y="4160432"/>
            <a:ext cx="936104" cy="25202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37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31160" r="22084" b="7831"/>
          <a:stretch/>
        </p:blipFill>
        <p:spPr bwMode="auto">
          <a:xfrm>
            <a:off x="1" y="-144016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95422940"/>
              </p:ext>
            </p:extLst>
          </p:nvPr>
        </p:nvGraphicFramePr>
        <p:xfrm>
          <a:off x="107504" y="116632"/>
          <a:ext cx="892899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5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4546" r="-13" b="44810"/>
          <a:stretch/>
        </p:blipFill>
        <p:spPr>
          <a:xfrm>
            <a:off x="-1280" y="4725144"/>
            <a:ext cx="9145280" cy="2132856"/>
          </a:xfrm>
          <a:prstGeom prst="rect">
            <a:avLst/>
          </a:prstGeom>
        </p:spPr>
      </p:pic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665965149"/>
              </p:ext>
            </p:extLst>
          </p:nvPr>
        </p:nvGraphicFramePr>
        <p:xfrm>
          <a:off x="336378" y="460703"/>
          <a:ext cx="8615260" cy="444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67544" y="60593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Após 2 meses de acompanhamento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4286" r="21964" b="49524"/>
          <a:stretch/>
        </p:blipFill>
        <p:spPr bwMode="auto">
          <a:xfrm>
            <a:off x="6502761" y="5157192"/>
            <a:ext cx="166172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4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83568" y="5373217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o estudo de viabilidade o </a:t>
            </a:r>
            <a:r>
              <a:rPr lang="pt-BR" sz="2400" b="1" dirty="0" err="1" smtClean="0">
                <a:solidFill>
                  <a:schemeClr val="accent6">
                    <a:lumMod val="75000"/>
                  </a:schemeClr>
                </a:solidFill>
              </a:rPr>
              <a:t>payback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 era entre o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ano 8 e ano 9.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7504" y="5877272"/>
            <a:ext cx="899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Com os valores atualizados pós contrato o playback caiu para o ano 6. 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4" y="428137"/>
            <a:ext cx="785812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5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r="67261" b="3659"/>
          <a:stretch/>
        </p:blipFill>
        <p:spPr>
          <a:xfrm>
            <a:off x="546934" y="1085359"/>
            <a:ext cx="2415088" cy="423353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444208" y="5294875"/>
            <a:ext cx="248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400 W: 153 unidades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250 W: 22 unidades 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331206" y="5287620"/>
            <a:ext cx="2968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250 W: 269 unidades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150 W: 85 unidades 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70W: 110 unidades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64646" y="5293134"/>
            <a:ext cx="296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125 W: 139 unidades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9" t="10299" r="32678" b="3659"/>
          <a:stretch/>
        </p:blipFill>
        <p:spPr>
          <a:xfrm>
            <a:off x="3342128" y="1085359"/>
            <a:ext cx="2551176" cy="423353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4" t="10299" b="3659"/>
          <a:stretch/>
        </p:blipFill>
        <p:spPr>
          <a:xfrm>
            <a:off x="6300192" y="1085359"/>
            <a:ext cx="2154504" cy="423353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18208" y="476672"/>
            <a:ext cx="779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Eram 778 pontos de iluminação com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6 modelos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Calibri Light" pitchFamily="34" charset="0"/>
              </a:rPr>
              <a:t>diferentes.</a:t>
            </a:r>
          </a:p>
        </p:txBody>
      </p:sp>
    </p:spTree>
    <p:extLst>
      <p:ext uri="{BB962C8B-B14F-4D97-AF65-F5344CB8AC3E}">
        <p14:creationId xmlns:p14="http://schemas.microsoft.com/office/powerpoint/2010/main" val="28779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8" b="109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" y="1196752"/>
            <a:ext cx="8280920" cy="46085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7584" y="54868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O problema foi tema de </a:t>
            </a:r>
            <a:r>
              <a:rPr lang="pt-BR" sz="2400" b="1" dirty="0" smtClean="0">
                <a:solidFill>
                  <a:srgbClr val="002060"/>
                </a:solidFill>
              </a:rPr>
              <a:t>debates</a:t>
            </a:r>
            <a:r>
              <a:rPr lang="pt-BR" sz="2400" dirty="0" smtClean="0">
                <a:solidFill>
                  <a:srgbClr val="002060"/>
                </a:solidFill>
              </a:rPr>
              <a:t> na Revisão do Plano Diretor...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32927" y="5869838"/>
            <a:ext cx="97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... a modernização do sistema entrou no </a:t>
            </a:r>
            <a:r>
              <a:rPr lang="pt-BR" sz="2400" b="1" dirty="0" smtClean="0">
                <a:solidFill>
                  <a:srgbClr val="002060"/>
                </a:solidFill>
              </a:rPr>
              <a:t>Plano de Ações e Investimentos</a:t>
            </a:r>
            <a:r>
              <a:rPr lang="pt-BR" sz="2400" dirty="0" smtClean="0">
                <a:solidFill>
                  <a:srgbClr val="002060"/>
                </a:solidFill>
              </a:rPr>
              <a:t>.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3447" y="62068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 sociedade organizada, através da Câmara Técnica de Trânsito e Urbanismo do CODEBRA¹, realizou o </a:t>
            </a:r>
            <a:r>
              <a:rPr lang="pt-BR" sz="2400" b="1" dirty="0" smtClean="0"/>
              <a:t>estudo de viabilidade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7409" y="6365359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chemeClr val="accent3">
                    <a:lumMod val="50000"/>
                  </a:schemeClr>
                </a:solidFill>
              </a:rPr>
              <a:t>¹ Conselho de Desenvolvimento Bragadense</a:t>
            </a:r>
            <a:endParaRPr lang="pt-BR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b="25043"/>
          <a:stretch/>
        </p:blipFill>
        <p:spPr>
          <a:xfrm>
            <a:off x="-1" y="1096164"/>
            <a:ext cx="8093663" cy="39890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845840" cy="15563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52228" y="500611"/>
            <a:ext cx="812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o estudo de viabilidade foram escolhidos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modelos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7544" y="364502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114 Watts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as ruas</a:t>
            </a:r>
          </a:p>
          <a:p>
            <a:pPr algn="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153 Watts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as avenidas</a:t>
            </a:r>
          </a:p>
          <a:p>
            <a:pPr algn="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68W nas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calçadas da Willy Bart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95736" y="4797152"/>
            <a:ext cx="5810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Driver com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protocolo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DALI </a:t>
            </a:r>
            <a:endParaRPr lang="pt-B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Possibilitar futuro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telegestão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2500" r="8734" b="5304"/>
          <a:stretch/>
        </p:blipFill>
        <p:spPr>
          <a:xfrm>
            <a:off x="14740" y="1675326"/>
            <a:ext cx="9161094" cy="5220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5496" y="124721"/>
            <a:ext cx="82809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        Previsão de:</a:t>
            </a:r>
            <a:br>
              <a:rPr lang="pt-BR" sz="2400" dirty="0" smtClean="0">
                <a:solidFill>
                  <a:schemeClr val="bg1"/>
                </a:solidFill>
              </a:rPr>
            </a:br>
            <a:endParaRPr lang="pt-BR" sz="2000" dirty="0" smtClean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	</a:t>
            </a:r>
            <a:r>
              <a:rPr lang="pt-BR" sz="2400" dirty="0" smtClean="0">
                <a:solidFill>
                  <a:schemeClr val="bg1"/>
                </a:solidFill>
              </a:rPr>
              <a:t>sensação de segurança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	índice de reprodução de cor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	uniformidade e luminosidade</a:t>
            </a:r>
          </a:p>
          <a:p>
            <a:r>
              <a:rPr lang="pt-BR" sz="2000" dirty="0" smtClean="0">
                <a:solidFill>
                  <a:schemeClr val="bg1"/>
                </a:solidFill>
              </a:rPr>
              <a:t>	</a:t>
            </a:r>
          </a:p>
          <a:p>
            <a:r>
              <a:rPr lang="pt-BR" sz="2000" dirty="0">
                <a:solidFill>
                  <a:schemeClr val="bg1"/>
                </a:solidFill>
              </a:rPr>
              <a:t>	</a:t>
            </a:r>
            <a:r>
              <a:rPr lang="pt-BR" sz="2400" dirty="0">
                <a:solidFill>
                  <a:schemeClr val="bg1"/>
                </a:solidFill>
              </a:rPr>
              <a:t>consumo </a:t>
            </a:r>
            <a:r>
              <a:rPr lang="pt-BR" sz="2400" dirty="0">
                <a:solidFill>
                  <a:schemeClr val="bg1"/>
                </a:solidFill>
              </a:rPr>
              <a:t>de 69.491 KWh/mês para 33.361 KWh/mês</a:t>
            </a:r>
          </a:p>
          <a:p>
            <a:r>
              <a:rPr lang="pt-BR" sz="2400" dirty="0">
                <a:solidFill>
                  <a:schemeClr val="bg1"/>
                </a:solidFill>
              </a:rPr>
              <a:t>	redução de 52% na conta de energia</a:t>
            </a:r>
          </a:p>
          <a:p>
            <a:r>
              <a:rPr lang="pt-BR" sz="2400" dirty="0">
                <a:solidFill>
                  <a:schemeClr val="bg1"/>
                </a:solidFill>
              </a:rPr>
              <a:t>	menor custo de manutenção</a:t>
            </a:r>
          </a:p>
          <a:p>
            <a:endParaRPr lang="pt-BR" sz="2000" dirty="0" smtClean="0">
              <a:solidFill>
                <a:schemeClr val="bg1"/>
              </a:solidFill>
            </a:endParaRPr>
          </a:p>
          <a:p>
            <a:endParaRPr lang="pt-BR" sz="2000" dirty="0" smtClean="0">
              <a:solidFill>
                <a:schemeClr val="bg1"/>
              </a:solidFill>
            </a:endParaRP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 rot="10800000">
            <a:off x="755576" y="908720"/>
            <a:ext cx="179442" cy="96597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 rot="10800000" flipV="1">
            <a:off x="744502" y="2276872"/>
            <a:ext cx="173206" cy="107173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7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37" b="16037"/>
          <a:stretch/>
        </p:blipFill>
        <p:spPr>
          <a:xfrm>
            <a:off x="-36512" y="-1443837"/>
            <a:ext cx="9289032" cy="833410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3528" y="44705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Valor orçado: </a:t>
            </a:r>
            <a:r>
              <a:rPr lang="pt-BR" sz="2400" dirty="0" smtClean="0"/>
              <a:t>R$1.518.899,76 </a:t>
            </a:r>
            <a:endParaRPr lang="pt-BR" sz="2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40430" y="836713"/>
            <a:ext cx="848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Valor esperado para licitação: </a:t>
            </a:r>
            <a:r>
              <a:rPr lang="pt-BR" sz="2400" dirty="0" smtClean="0"/>
              <a:t>R$1.336.622,99</a:t>
            </a:r>
            <a:br>
              <a:rPr lang="pt-BR" sz="2400" dirty="0" smtClean="0"/>
            </a:br>
            <a:endParaRPr lang="pt-BR" sz="2400" dirty="0" smtClean="0"/>
          </a:p>
          <a:p>
            <a:r>
              <a:rPr lang="pt-BR" sz="2400" dirty="0" smtClean="0"/>
              <a:t>Luminárias, braços de 3m e 4m, fotocélulas e pintura em postes.</a:t>
            </a:r>
            <a:r>
              <a:rPr lang="pt-BR" sz="2400" dirty="0" smtClean="0"/>
              <a:t> 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720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259"/>
            <a:ext cx="8208912" cy="57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907704" y="602128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O projeto se pagaria entre o ano 8 e ano 9.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406</Words>
  <Application>Microsoft Office PowerPoint</Application>
  <PresentationFormat>Apresentação na tela (4:3)</PresentationFormat>
  <Paragraphs>79</Paragraphs>
  <Slides>18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Rosinski</dc:creator>
  <cp:lastModifiedBy>Guilherme Rosinski</cp:lastModifiedBy>
  <cp:revision>33</cp:revision>
  <dcterms:created xsi:type="dcterms:W3CDTF">2019-04-24T22:31:31Z</dcterms:created>
  <dcterms:modified xsi:type="dcterms:W3CDTF">2019-04-25T14:03:29Z</dcterms:modified>
</cp:coreProperties>
</file>